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67" d="100"/>
          <a:sy n="67" d="100"/>
        </p:scale>
        <p:origin x="6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BC8F1-B22F-6D47-CD92-AB5C5C3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855" y="771605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Удаление пятен с фасада комплекса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A1D9B1-8744-437E-47C0-C005D526D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854" y="2174840"/>
            <a:ext cx="9603275" cy="286232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Собственники помещений «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Роял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Парк» !!!</a:t>
            </a:r>
          </a:p>
          <a:p>
            <a:pPr indent="0" algn="ctr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Фасад нашего комплекса облицован итальянским мрамором, что в свою очередь придает комплексу премиальный вид. </a:t>
            </a:r>
          </a:p>
          <a:p>
            <a:pPr indent="0" algn="ctr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строительства нашего замечательного комплекса и ввода его в эксплуатацию, застройщик оставил следы строительных работ на мраморной облицовке фасада.</a:t>
            </a:r>
          </a:p>
          <a:p>
            <a:pPr marL="0" indent="0" algn="ctr">
              <a:buNone/>
            </a:pPr>
            <a:endParaRPr lang="ru-RU" sz="2600" dirty="0"/>
          </a:p>
          <a:p>
            <a:pPr marL="0" indent="0" algn="ctr">
              <a:buNone/>
            </a:pPr>
            <a:endParaRPr lang="ru-RU" sz="26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D5B051-8F69-A3FE-A51B-BCEBFD780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0" y="95080"/>
            <a:ext cx="1613220" cy="175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8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B1948-700E-3175-3DFA-3EEF673D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47928"/>
            <a:ext cx="9603275" cy="1049235"/>
          </a:xfrm>
        </p:spPr>
        <p:txBody>
          <a:bodyPr/>
          <a:lstStyle/>
          <a:p>
            <a:pPr algn="ctr"/>
            <a:br>
              <a:rPr lang="ru-RU" dirty="0"/>
            </a:br>
            <a:r>
              <a:rPr lang="ru-RU" dirty="0"/>
              <a:t>ПЯТНА НА ФАСАДЕ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3B69A6-FE38-4F94-5292-34FD1C935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913" y="1893404"/>
            <a:ext cx="5483087" cy="49645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4D7F33-B468-B77C-704D-9776C86DB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3403"/>
            <a:ext cx="6619461" cy="49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2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4416304-0966-AE5A-A922-103325A1A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589" y="1739348"/>
            <a:ext cx="4382074" cy="510374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241B1F4-B1C2-81B8-880E-6C1809C11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9348"/>
            <a:ext cx="3790122" cy="510374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936F9C7-1A3D-9DDD-CED1-83F88C86F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130" y="1739348"/>
            <a:ext cx="3776870" cy="513355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AC896E1-CCA3-6DFA-C002-A5E0FFC5F798}"/>
              </a:ext>
            </a:extLst>
          </p:cNvPr>
          <p:cNvSpPr txBox="1"/>
          <p:nvPr/>
        </p:nvSpPr>
        <p:spPr>
          <a:xfrm>
            <a:off x="3051313" y="675069"/>
            <a:ext cx="6102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ПЯТНА НА ФАСАДЕ</a:t>
            </a:r>
          </a:p>
        </p:txBody>
      </p:sp>
    </p:spTree>
    <p:extLst>
      <p:ext uri="{BB962C8B-B14F-4D97-AF65-F5344CB8AC3E}">
        <p14:creationId xmlns:p14="http://schemas.microsoft.com/office/powerpoint/2010/main" val="273211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D2AB142-51A5-08C1-0C75-6AC20C17E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83" y="288055"/>
            <a:ext cx="9605635" cy="1059305"/>
          </a:xfrm>
        </p:spPr>
        <p:txBody>
          <a:bodyPr/>
          <a:lstStyle/>
          <a:p>
            <a:pPr algn="ctr"/>
            <a:r>
              <a:rPr lang="ru-RU" dirty="0"/>
              <a:t>ВОССТАНОВИТЕЛЬНЫЕ РАБОТЫ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24E2E8-862F-FF0E-EB04-CCEC1DA807C9}"/>
              </a:ext>
            </a:extLst>
          </p:cNvPr>
          <p:cNvSpPr txBox="1"/>
          <p:nvPr/>
        </p:nvSpPr>
        <p:spPr>
          <a:xfrm>
            <a:off x="1389583" y="2263602"/>
            <a:ext cx="9605634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целях восстановления оттенка мраморных плит и сохранения природной цветности, Правление ТСН «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Роял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Парк» приняло решение 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организации и проведении ремонтно-восстановительных работ. Для проведения которых, были приглашены профильные высококлассные специалисты. На протяжении нескольких месяцев они бережно проводили реставрационные работы с использованием специальных материалов по работе с мрамором.</a:t>
            </a:r>
          </a:p>
          <a:p>
            <a:pPr indent="450215" algn="just"/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97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9E9683-97C1-66CC-25F3-C6F8A6264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410739" cy="58293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86B91D-469A-0E9C-857E-076167D81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89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83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D2AB142-51A5-08C1-0C75-6AC20C17E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83" y="288055"/>
            <a:ext cx="9605635" cy="1059305"/>
          </a:xfrm>
        </p:spPr>
        <p:txBody>
          <a:bodyPr/>
          <a:lstStyle/>
          <a:p>
            <a:pPr algn="ctr"/>
            <a:r>
              <a:rPr lang="ru-RU" dirty="0"/>
              <a:t>ВОССТАНОВИТЕЛЬНЫЕ РАБОТЫ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24E2E8-862F-FF0E-EB04-CCEC1DA807C9}"/>
              </a:ext>
            </a:extLst>
          </p:cNvPr>
          <p:cNvSpPr txBox="1"/>
          <p:nvPr/>
        </p:nvSpPr>
        <p:spPr>
          <a:xfrm>
            <a:off x="1389583" y="2263602"/>
            <a:ext cx="96056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проведения данных работ, удалось очистить большую часть поверхности мраморного фасада от строительного налета и восстановить естественный природный цвет мраморных плит. 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47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5F992-A1D2-2317-9BB2-8E19CD959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ВОССТАНОВИТЕЛЬНЫЕ РАБОТЫ ЗАВЕРШЕНЫ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D5EBC18-2528-5891-2ABE-9E8B6B7879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6197" y="2010512"/>
            <a:ext cx="3635615" cy="484748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5D80825D-44B7-0CF3-9B0D-1C8786928F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78193" y="2010514"/>
            <a:ext cx="3635615" cy="4847486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E1F6C4-20AE-4C24-1661-22F3376E7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190" y="2010511"/>
            <a:ext cx="3635615" cy="484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52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D2AB142-51A5-08C1-0C75-6AC20C17E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83" y="288055"/>
            <a:ext cx="9605635" cy="1059305"/>
          </a:xfrm>
        </p:spPr>
        <p:txBody>
          <a:bodyPr/>
          <a:lstStyle/>
          <a:p>
            <a:pPr algn="ctr"/>
            <a:r>
              <a:rPr lang="ru-RU" dirty="0"/>
              <a:t>ВОССТАНОВИТЕЛЬНЫЕ РАБОТЫ ЗАВЕРШЕНЫ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24E2E8-862F-FF0E-EB04-CCEC1DA807C9}"/>
              </a:ext>
            </a:extLst>
          </p:cNvPr>
          <p:cNvSpPr txBox="1"/>
          <p:nvPr/>
        </p:nvSpPr>
        <p:spPr>
          <a:xfrm>
            <a:off x="1389583" y="2263602"/>
            <a:ext cx="96056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/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Приоритетной целью Правления ТСН «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Роял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Парк» является создание комфортной среды проживания жителей нашего Комплекса, соответствующей уровню «Премиум класса».</a:t>
            </a:r>
          </a:p>
          <a:p>
            <a:pPr indent="450215" algn="ctr"/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Будем продолжать держать Вас в курсе работ по благоустройству Комплекса.</a:t>
            </a:r>
          </a:p>
          <a:p>
            <a:pPr indent="450215" algn="just"/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50215" algn="just"/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50215" algn="just"/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50215" algn="ctr"/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Уважением и заботой о Вас,</a:t>
            </a:r>
          </a:p>
          <a:p>
            <a:pPr indent="450215" algn="ctr"/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Правление ТСН «Роял Парк» и УК «Сервис Экспресс»</a:t>
            </a:r>
          </a:p>
        </p:txBody>
      </p:sp>
    </p:spTree>
    <p:extLst>
      <p:ext uri="{BB962C8B-B14F-4D97-AF65-F5344CB8AC3E}">
        <p14:creationId xmlns:p14="http://schemas.microsoft.com/office/powerpoint/2010/main" val="4284746747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70</TotalTime>
  <Words>203</Words>
  <Application>Microsoft Office PowerPoint</Application>
  <PresentationFormat>Широкоэкранный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Times New Roman</vt:lpstr>
      <vt:lpstr>Галерея</vt:lpstr>
      <vt:lpstr>Удаление пятен с фасада комплекса</vt:lpstr>
      <vt:lpstr> ПЯТНА НА ФАСАДЕ</vt:lpstr>
      <vt:lpstr>Презентация PowerPoint</vt:lpstr>
      <vt:lpstr>ВОССТАНОВИТЕЛЬНЫЕ РАБОТЫ</vt:lpstr>
      <vt:lpstr>Презентация PowerPoint</vt:lpstr>
      <vt:lpstr>ВОССТАНОВИТЕЛЬНЫЕ РАБОТЫ</vt:lpstr>
      <vt:lpstr>ВОССТАНОВИТЕЛЬНЫЕ РАБОТЫ ЗАВЕРШЕНЫ</vt:lpstr>
      <vt:lpstr>ВОССТАНОВИТЕЛЬНЫЕ РАБОТЫ ЗАВЕРШЕНЫ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Благоустройство территории</dc:title>
  <dc:creator>Андрей Васильев</dc:creator>
  <cp:lastModifiedBy>royalparkspb@yandex.ru</cp:lastModifiedBy>
  <cp:revision>8</cp:revision>
  <dcterms:created xsi:type="dcterms:W3CDTF">2023-06-05T18:21:39Z</dcterms:created>
  <dcterms:modified xsi:type="dcterms:W3CDTF">2023-08-23T13:48:10Z</dcterms:modified>
</cp:coreProperties>
</file>